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8" r:id="rId2"/>
    <p:sldId id="312" r:id="rId3"/>
    <p:sldId id="313" r:id="rId4"/>
    <p:sldId id="311" r:id="rId5"/>
    <p:sldId id="287" r:id="rId6"/>
    <p:sldId id="288" r:id="rId7"/>
    <p:sldId id="262" r:id="rId8"/>
    <p:sldId id="264" r:id="rId9"/>
    <p:sldId id="275" r:id="rId10"/>
    <p:sldId id="276" r:id="rId11"/>
    <p:sldId id="268" r:id="rId12"/>
    <p:sldId id="277" r:id="rId13"/>
    <p:sldId id="278" r:id="rId14"/>
    <p:sldId id="263" r:id="rId15"/>
    <p:sldId id="260" r:id="rId16"/>
    <p:sldId id="282" r:id="rId17"/>
    <p:sldId id="280" r:id="rId18"/>
    <p:sldId id="279" r:id="rId19"/>
    <p:sldId id="273" r:id="rId20"/>
    <p:sldId id="283" r:id="rId21"/>
    <p:sldId id="284" r:id="rId22"/>
    <p:sldId id="285" r:id="rId23"/>
    <p:sldId id="289" r:id="rId24"/>
    <p:sldId id="294" r:id="rId25"/>
    <p:sldId id="293" r:id="rId26"/>
    <p:sldId id="295" r:id="rId27"/>
    <p:sldId id="291" r:id="rId28"/>
    <p:sldId id="296" r:id="rId29"/>
    <p:sldId id="297" r:id="rId30"/>
    <p:sldId id="298" r:id="rId31"/>
    <p:sldId id="299" r:id="rId32"/>
    <p:sldId id="300" r:id="rId33"/>
    <p:sldId id="302" r:id="rId34"/>
    <p:sldId id="305" r:id="rId35"/>
    <p:sldId id="303" r:id="rId36"/>
    <p:sldId id="301" r:id="rId37"/>
    <p:sldId id="306" r:id="rId38"/>
    <p:sldId id="307" r:id="rId39"/>
    <p:sldId id="309" r:id="rId40"/>
    <p:sldId id="310" r:id="rId41"/>
    <p:sldId id="315" r:id="rId42"/>
    <p:sldId id="316" r:id="rId43"/>
    <p:sldId id="317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 autoAdjust="0"/>
    <p:restoredTop sz="94014" autoAdjust="0"/>
  </p:normalViewPr>
  <p:slideViewPr>
    <p:cSldViewPr snapToGrid="0">
      <p:cViewPr varScale="1">
        <p:scale>
          <a:sx n="120" d="100"/>
          <a:sy n="120" d="100"/>
        </p:scale>
        <p:origin x="85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9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5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1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4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23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63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95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71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13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57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63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2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66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91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0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48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1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3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75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29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93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95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96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34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7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0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8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6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nchongmin/TensorFlow-Implementations/tree/main/Fireball_Dodge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>
                <a:solidFill>
                  <a:srgbClr val="454545"/>
                </a:solidFill>
              </a:rPr>
              <a:t>Learning about </a:t>
            </a:r>
            <a:r>
              <a:rPr lang="en-US" sz="7200" dirty="0" err="1">
                <a:solidFill>
                  <a:srgbClr val="454545"/>
                </a:solidFill>
              </a:rPr>
              <a:t>pygame</a:t>
            </a:r>
            <a:endParaRPr lang="en-US" sz="7200" dirty="0">
              <a:solidFill>
                <a:srgbClr val="45454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Javier 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94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46013-BB43-F046-1AE1-364FE3AD57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1622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E5A61-65F3-969B-8A3F-982E85E40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556"/>
          <a:stretch/>
        </p:blipFill>
        <p:spPr bwMode="auto">
          <a:xfrm>
            <a:off x="6482737" y="1793742"/>
            <a:ext cx="45719" cy="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2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6DCA5-3452-E1CE-01D9-C79D4BCC3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27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C9658-B9AE-04D6-849E-C183E45D40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2951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24E4D-4136-0B99-44BF-B9D1027B36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2422" y="3535680"/>
            <a:ext cx="5886778" cy="18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8E03F-86E7-0B95-0E67-37748A536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2422" y="5542639"/>
            <a:ext cx="5886778" cy="438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73A8D1-8221-7A1F-8F70-CC77638675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2951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79B07-F7FC-9BED-C1C1-9AF96C5CFD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2422" y="3535680"/>
            <a:ext cx="5886778" cy="20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3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410595"/>
            <a:ext cx="3340608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Making a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A6C49-1F74-FFFA-DADE-B05300B6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093661"/>
            <a:ext cx="7695692" cy="45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B03BED-D24F-7F8A-1D24-3AA9F892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552" y="822960"/>
            <a:ext cx="10275417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FC2F9-4EFE-7CDA-9419-2BBCE9C6AB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209" y="1195387"/>
            <a:ext cx="7987582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background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3B8E2D-6E47-F8AA-A1DF-F8FECAB4A2F3}"/>
              </a:ext>
            </a:extLst>
          </p:cNvPr>
          <p:cNvGrpSpPr/>
          <p:nvPr/>
        </p:nvGrpSpPr>
        <p:grpSpPr>
          <a:xfrm>
            <a:off x="4265736" y="2693272"/>
            <a:ext cx="7728278" cy="1471454"/>
            <a:chOff x="4265736" y="2693272"/>
            <a:chExt cx="7728278" cy="14714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A8D1-8221-7A1F-8F70-CC7763867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3"/>
            <a:stretch/>
          </p:blipFill>
          <p:spPr>
            <a:xfrm>
              <a:off x="4265736" y="2693272"/>
              <a:ext cx="7728278" cy="147145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A8225-1C2D-F394-AED7-2A67F7992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2"/>
            <a:stretch/>
          </p:blipFill>
          <p:spPr>
            <a:xfrm>
              <a:off x="5775960" y="2693272"/>
              <a:ext cx="6065654" cy="316628"/>
            </a:xfrm>
            <a:prstGeom prst="rect">
              <a:avLst/>
            </a:prstGeom>
          </p:spPr>
        </p:pic>
      </p:grp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960941E8-90E6-025B-AEDD-0D7AA37FACCC}"/>
              </a:ext>
            </a:extLst>
          </p:cNvPr>
          <p:cNvSpPr/>
          <p:nvPr/>
        </p:nvSpPr>
        <p:spPr>
          <a:xfrm>
            <a:off x="7561335" y="723899"/>
            <a:ext cx="2686050" cy="1922313"/>
          </a:xfrm>
          <a:prstGeom prst="wedgeEllipseCallout">
            <a:avLst>
              <a:gd name="adj1" fmla="val -8135"/>
              <a:gd name="adj2" fmla="val 65458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89473-85CD-9EC1-BB06-16B99A2F31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5942" y="1101834"/>
            <a:ext cx="2032182" cy="11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3A8D1-8221-7A1F-8F70-CC776386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5336" y="1871391"/>
            <a:ext cx="6509078" cy="3638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1E94A2-C820-5F9C-FACC-CD71D74DECFE}"/>
              </a:ext>
            </a:extLst>
          </p:cNvPr>
          <p:cNvSpPr/>
          <p:nvPr/>
        </p:nvSpPr>
        <p:spPr>
          <a:xfrm>
            <a:off x="5212412" y="3790950"/>
            <a:ext cx="5829300" cy="838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3926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410595"/>
            <a:ext cx="3425952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A6C49-1F74-FFFA-DADE-B05300B6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093661"/>
            <a:ext cx="7695692" cy="4511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6C055-644B-0872-7B0B-050DB26E7E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301240"/>
            <a:ext cx="7695692" cy="43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7" y="1410595"/>
            <a:ext cx="3744087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What is </a:t>
            </a:r>
            <a:r>
              <a:rPr lang="en-US" sz="2800" dirty="0" err="1"/>
              <a:t>pygame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85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cookie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A8225-1C2D-F394-AED7-2A67F799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5775960" y="2693272"/>
            <a:ext cx="6065654" cy="3166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EF6AF85-40CD-01A7-5135-05333E8CACC4}"/>
              </a:ext>
            </a:extLst>
          </p:cNvPr>
          <p:cNvGrpSpPr/>
          <p:nvPr/>
        </p:nvGrpSpPr>
        <p:grpSpPr>
          <a:xfrm>
            <a:off x="4265734" y="3009898"/>
            <a:ext cx="7728280" cy="1201887"/>
            <a:chOff x="4265734" y="3009898"/>
            <a:chExt cx="7728280" cy="12018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3D94E3-6F64-B77D-48AE-297EB3357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10"/>
            <a:stretch/>
          </p:blipFill>
          <p:spPr>
            <a:xfrm>
              <a:off x="10936224" y="3009898"/>
              <a:ext cx="1057790" cy="12018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9477C3-8177-80F9-CF2A-DF76133E2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062"/>
            <a:stretch/>
          </p:blipFill>
          <p:spPr>
            <a:xfrm>
              <a:off x="4265734" y="3009898"/>
              <a:ext cx="6855497" cy="1201887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3090F-7C51-2E5F-BDCF-3988C50D1C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"/>
          <a:stretch/>
        </p:blipFill>
        <p:spPr>
          <a:xfrm>
            <a:off x="4265736" y="2693272"/>
            <a:ext cx="7728278" cy="1471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C5F1C-671B-E68C-F6D1-354F4EF73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5775960" y="2716802"/>
            <a:ext cx="6065654" cy="316628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252746E3-5010-FDA8-2545-4CFAFB68A96F}"/>
              </a:ext>
            </a:extLst>
          </p:cNvPr>
          <p:cNvSpPr/>
          <p:nvPr/>
        </p:nvSpPr>
        <p:spPr>
          <a:xfrm>
            <a:off x="7561335" y="723899"/>
            <a:ext cx="2686050" cy="1922313"/>
          </a:xfrm>
          <a:prstGeom prst="wedgeEllipseCallout">
            <a:avLst>
              <a:gd name="adj1" fmla="val -8135"/>
              <a:gd name="adj2" fmla="val 65458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A82251-AE65-1107-1FEC-3443934B9D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5942" y="1101834"/>
            <a:ext cx="2032182" cy="11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4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cookie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3A8D1-8221-7A1F-8F70-CC776386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"/>
          <a:stretch/>
        </p:blipFill>
        <p:spPr>
          <a:xfrm>
            <a:off x="4265736" y="2693272"/>
            <a:ext cx="7728278" cy="1471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A8225-1C2D-F394-AED7-2A67F79922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5775960" y="2693272"/>
            <a:ext cx="6065654" cy="3166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5ADF10-0D9B-7331-37CA-68B2AA0AA242}"/>
              </a:ext>
            </a:extLst>
          </p:cNvPr>
          <p:cNvGrpSpPr/>
          <p:nvPr/>
        </p:nvGrpSpPr>
        <p:grpSpPr>
          <a:xfrm>
            <a:off x="4265735" y="3009898"/>
            <a:ext cx="7728279" cy="1201887"/>
            <a:chOff x="4310063" y="3009898"/>
            <a:chExt cx="7728279" cy="12018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C76C9A-CACD-F96E-D310-8ABB44BA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10"/>
            <a:stretch/>
          </p:blipFill>
          <p:spPr>
            <a:xfrm>
              <a:off x="10936224" y="3009898"/>
              <a:ext cx="1102118" cy="12018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C1BEC8-26A1-824F-641B-673F0E028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6" t="11062" r="1"/>
            <a:stretch/>
          </p:blipFill>
          <p:spPr>
            <a:xfrm>
              <a:off x="4310063" y="3009898"/>
              <a:ext cx="6811168" cy="1201887"/>
            </a:xfrm>
            <a:prstGeom prst="rect">
              <a:avLst/>
            </a:prstGeom>
          </p:spPr>
        </p:pic>
      </p:grp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BDFC2E21-9590-5382-C801-2725CA2A7E55}"/>
              </a:ext>
            </a:extLst>
          </p:cNvPr>
          <p:cNvSpPr/>
          <p:nvPr/>
        </p:nvSpPr>
        <p:spPr>
          <a:xfrm>
            <a:off x="7561335" y="723899"/>
            <a:ext cx="2686050" cy="1922313"/>
          </a:xfrm>
          <a:prstGeom prst="wedgeEllipseCallout">
            <a:avLst>
              <a:gd name="adj1" fmla="val -20901"/>
              <a:gd name="adj2" fmla="val 66449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 descr="A close up of a cookie&#10;&#10;Description automatically generated">
            <a:extLst>
              <a:ext uri="{FF2B5EF4-FFF2-40B4-BE49-F238E27FC236}">
                <a16:creationId xmlns:a16="http://schemas.microsoft.com/office/drawing/2014/main" id="{32099BBD-18FF-8EFC-BA49-03B143A5286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724" y="933716"/>
            <a:ext cx="1557102" cy="15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410595"/>
            <a:ext cx="3340608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cookie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A6C49-1F74-FFFA-DADE-B05300B6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093661"/>
            <a:ext cx="7695692" cy="4511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6C055-644B-0872-7B0B-050DB26E7E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301240"/>
            <a:ext cx="7695692" cy="4303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4CA9A-FA8A-6E2D-7D96-4E7664F095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301240"/>
            <a:ext cx="7695692" cy="43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8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67E02B-35A7-29E3-9384-CA5377B62C21}"/>
              </a:ext>
            </a:extLst>
          </p:cNvPr>
          <p:cNvGrpSpPr/>
          <p:nvPr/>
        </p:nvGrpSpPr>
        <p:grpSpPr>
          <a:xfrm>
            <a:off x="958291" y="1097280"/>
            <a:ext cx="10275417" cy="4663440"/>
            <a:chOff x="678552" y="822960"/>
            <a:chExt cx="10275417" cy="4663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03BED-D24F-7F8A-1D24-3AA9F8927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52" y="822960"/>
              <a:ext cx="10275417" cy="466344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E030883-FE9A-F24C-A4AA-D40FB391E5AE}"/>
                </a:ext>
              </a:extLst>
            </p:cNvPr>
            <p:cNvSpPr/>
            <p:nvPr/>
          </p:nvSpPr>
          <p:spPr>
            <a:xfrm>
              <a:off x="1514474" y="1285875"/>
              <a:ext cx="1476376" cy="3333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C4D37F-75CB-AF49-4BE5-0D9D437E8B2B}"/>
              </a:ext>
            </a:extLst>
          </p:cNvPr>
          <p:cNvCxnSpPr>
            <a:cxnSpLocks/>
          </p:cNvCxnSpPr>
          <p:nvPr/>
        </p:nvCxnSpPr>
        <p:spPr>
          <a:xfrm flipH="1">
            <a:off x="3165814" y="746760"/>
            <a:ext cx="1215686" cy="8020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50943B-528E-1519-52C0-C7BB37F9403A}"/>
              </a:ext>
            </a:extLst>
          </p:cNvPr>
          <p:cNvCxnSpPr>
            <a:cxnSpLocks/>
          </p:cNvCxnSpPr>
          <p:nvPr/>
        </p:nvCxnSpPr>
        <p:spPr>
          <a:xfrm flipH="1" flipV="1">
            <a:off x="3356314" y="1944052"/>
            <a:ext cx="1339511" cy="8248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B916E-B5E3-4243-6849-05B9042B253F}"/>
              </a:ext>
            </a:extLst>
          </p:cNvPr>
          <p:cNvCxnSpPr>
            <a:cxnSpLocks/>
          </p:cNvCxnSpPr>
          <p:nvPr/>
        </p:nvCxnSpPr>
        <p:spPr>
          <a:xfrm>
            <a:off x="958291" y="594360"/>
            <a:ext cx="1001362" cy="88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3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number of cookies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95DDF-BC82-E6FB-CD2A-A804721B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55"/>
          <a:stretch/>
        </p:blipFill>
        <p:spPr>
          <a:xfrm>
            <a:off x="4166893" y="2783087"/>
            <a:ext cx="7925964" cy="12918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B72CBD-D72C-2D54-DADB-1B4A4E6EEE40}"/>
              </a:ext>
            </a:extLst>
          </p:cNvPr>
          <p:cNvSpPr/>
          <p:nvPr/>
        </p:nvSpPr>
        <p:spPr>
          <a:xfrm>
            <a:off x="4166893" y="2952750"/>
            <a:ext cx="1605258" cy="3143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C46B4EA-7BC1-9303-FADE-A69A7C589D94}"/>
              </a:ext>
            </a:extLst>
          </p:cNvPr>
          <p:cNvSpPr/>
          <p:nvPr/>
        </p:nvSpPr>
        <p:spPr>
          <a:xfrm>
            <a:off x="4504887" y="514349"/>
            <a:ext cx="2686050" cy="1922313"/>
          </a:xfrm>
          <a:prstGeom prst="wedgeEllipseCallout">
            <a:avLst>
              <a:gd name="adj1" fmla="val -14873"/>
              <a:gd name="adj2" fmla="val 72395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E8D785-AF26-2282-6FBF-6A825D6C163B}"/>
              </a:ext>
            </a:extLst>
          </p:cNvPr>
          <p:cNvGrpSpPr/>
          <p:nvPr/>
        </p:nvGrpSpPr>
        <p:grpSpPr>
          <a:xfrm>
            <a:off x="5190687" y="733983"/>
            <a:ext cx="1308136" cy="1513917"/>
            <a:chOff x="1371819" y="1285875"/>
            <a:chExt cx="1771650" cy="18449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27A2F6-A85C-7FEC-F473-A8123018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1819" y="1285875"/>
              <a:ext cx="1771650" cy="184499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724FDC-C4D8-91BB-0FA6-471D297D8FC0}"/>
                </a:ext>
              </a:extLst>
            </p:cNvPr>
            <p:cNvSpPr/>
            <p:nvPr/>
          </p:nvSpPr>
          <p:spPr>
            <a:xfrm>
              <a:off x="1514474" y="1285875"/>
              <a:ext cx="1476376" cy="3333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1193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number of cookies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95DDF-BC82-E6FB-CD2A-A804721B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55"/>
          <a:stretch/>
        </p:blipFill>
        <p:spPr>
          <a:xfrm>
            <a:off x="4166893" y="2783087"/>
            <a:ext cx="7925964" cy="12918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B72CBD-D72C-2D54-DADB-1B4A4E6EEE40}"/>
              </a:ext>
            </a:extLst>
          </p:cNvPr>
          <p:cNvSpPr/>
          <p:nvPr/>
        </p:nvSpPr>
        <p:spPr>
          <a:xfrm>
            <a:off x="5810250" y="3114674"/>
            <a:ext cx="3667125" cy="3524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BD54B38-1AFA-422B-FBA3-8752A4A37072}"/>
              </a:ext>
            </a:extLst>
          </p:cNvPr>
          <p:cNvSpPr/>
          <p:nvPr/>
        </p:nvSpPr>
        <p:spPr>
          <a:xfrm>
            <a:off x="7561335" y="723899"/>
            <a:ext cx="2686050" cy="1922313"/>
          </a:xfrm>
          <a:prstGeom prst="wedgeEllipseCallout">
            <a:avLst>
              <a:gd name="adj1" fmla="val -14873"/>
              <a:gd name="adj2" fmla="val 72395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A3F45-EC19-2831-AE06-F7FC1EFFE538}"/>
              </a:ext>
            </a:extLst>
          </p:cNvPr>
          <p:cNvSpPr txBox="1"/>
          <p:nvPr/>
        </p:nvSpPr>
        <p:spPr>
          <a:xfrm>
            <a:off x="8022340" y="1259592"/>
            <a:ext cx="176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Aa Bb Cc Dd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Ee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Ff Gg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Hh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Ii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Jj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Kk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Ll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Mm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Nn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Oo Pp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Qq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Rr Ss Tt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Uu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Vv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Ww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Xx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Yy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</a:rPr>
              <a:t>Zz</a:t>
            </a:r>
            <a:endParaRPr lang="en-SG" sz="1200" dirty="0">
              <a:solidFill>
                <a:schemeClr val="tx1"/>
              </a:solidFill>
              <a:latin typeface="Merriweather" panose="00000500000000000000" pitchFamily="2" charset="0"/>
            </a:endParaRPr>
          </a:p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4350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number of cookies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95DDF-BC82-E6FB-CD2A-A804721B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55"/>
          <a:stretch/>
        </p:blipFill>
        <p:spPr>
          <a:xfrm>
            <a:off x="4166893" y="2783087"/>
            <a:ext cx="7925964" cy="12918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BB72CBD-D72C-2D54-DADB-1B4A4E6EEE40}"/>
              </a:ext>
            </a:extLst>
          </p:cNvPr>
          <p:cNvSpPr/>
          <p:nvPr/>
        </p:nvSpPr>
        <p:spPr>
          <a:xfrm>
            <a:off x="8181975" y="3324225"/>
            <a:ext cx="1438275" cy="3143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71A428E4-BC17-1DDE-AD1D-1A1A1FACE76E}"/>
              </a:ext>
            </a:extLst>
          </p:cNvPr>
          <p:cNvSpPr/>
          <p:nvPr/>
        </p:nvSpPr>
        <p:spPr>
          <a:xfrm>
            <a:off x="8991600" y="860773"/>
            <a:ext cx="2686050" cy="1922313"/>
          </a:xfrm>
          <a:prstGeom prst="wedgeEllipseCallout">
            <a:avLst>
              <a:gd name="adj1" fmla="val -19483"/>
              <a:gd name="adj2" fmla="val 72395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11595-8A9B-0C87-9A82-8BCBDD4161C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901113" y="2057400"/>
            <a:ext cx="338137" cy="126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AF5E8AE-F40D-33C6-7E45-57DCFBB53D1A}"/>
              </a:ext>
            </a:extLst>
          </p:cNvPr>
          <p:cNvSpPr/>
          <p:nvPr/>
        </p:nvSpPr>
        <p:spPr>
          <a:xfrm>
            <a:off x="9725016" y="3310832"/>
            <a:ext cx="933459" cy="3143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E6F164-49B1-885D-67BB-4A42B4C3FD5A}"/>
              </a:ext>
            </a:extLst>
          </p:cNvPr>
          <p:cNvCxnSpPr>
            <a:cxnSpLocks/>
          </p:cNvCxnSpPr>
          <p:nvPr/>
        </p:nvCxnSpPr>
        <p:spPr>
          <a:xfrm flipV="1">
            <a:off x="10210800" y="2057400"/>
            <a:ext cx="0" cy="1253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C86B801-D16B-E00A-B8AB-E88BAFA303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2569" y="1552575"/>
            <a:ext cx="2355056" cy="533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93A414-A889-20B8-3671-5B1CDD0646EE}"/>
              </a:ext>
            </a:extLst>
          </p:cNvPr>
          <p:cNvCxnSpPr>
            <a:cxnSpLocks/>
          </p:cNvCxnSpPr>
          <p:nvPr/>
        </p:nvCxnSpPr>
        <p:spPr>
          <a:xfrm flipH="1" flipV="1">
            <a:off x="10868025" y="1952625"/>
            <a:ext cx="342900" cy="1358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25E65E-B6F4-EB5A-2154-E8B4044748C0}"/>
              </a:ext>
            </a:extLst>
          </p:cNvPr>
          <p:cNvCxnSpPr>
            <a:cxnSpLocks/>
          </p:cNvCxnSpPr>
          <p:nvPr/>
        </p:nvCxnSpPr>
        <p:spPr>
          <a:xfrm flipH="1" flipV="1">
            <a:off x="11210925" y="2057400"/>
            <a:ext cx="466725" cy="125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ECDF00A-FD89-C7FE-3386-40861E710020}"/>
              </a:ext>
            </a:extLst>
          </p:cNvPr>
          <p:cNvSpPr/>
          <p:nvPr/>
        </p:nvSpPr>
        <p:spPr>
          <a:xfrm>
            <a:off x="11111784" y="3310832"/>
            <a:ext cx="518242" cy="3143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4003CD0-0892-BD25-0C40-1F0604A39B4D}"/>
              </a:ext>
            </a:extLst>
          </p:cNvPr>
          <p:cNvSpPr/>
          <p:nvPr/>
        </p:nvSpPr>
        <p:spPr>
          <a:xfrm>
            <a:off x="11621166" y="3293568"/>
            <a:ext cx="413466" cy="3143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877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410595"/>
            <a:ext cx="3340608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A6C49-1F74-FFFA-DADE-B05300B6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093661"/>
            <a:ext cx="7695692" cy="4511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BF323-BD74-1B6A-0F82-3B5A98716A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54" y="2271441"/>
            <a:ext cx="7695691" cy="43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67E02B-35A7-29E3-9384-CA5377B62C21}"/>
              </a:ext>
            </a:extLst>
          </p:cNvPr>
          <p:cNvGrpSpPr/>
          <p:nvPr/>
        </p:nvGrpSpPr>
        <p:grpSpPr>
          <a:xfrm>
            <a:off x="958291" y="1097280"/>
            <a:ext cx="10275417" cy="4663440"/>
            <a:chOff x="678552" y="822960"/>
            <a:chExt cx="10275417" cy="4663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03BED-D24F-7F8A-1D24-3AA9F8927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52" y="822960"/>
              <a:ext cx="10275417" cy="466344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E030883-FE9A-F24C-A4AA-D40FB391E5AE}"/>
                </a:ext>
              </a:extLst>
            </p:cNvPr>
            <p:cNvSpPr/>
            <p:nvPr/>
          </p:nvSpPr>
          <p:spPr>
            <a:xfrm>
              <a:off x="1514474" y="2116215"/>
              <a:ext cx="1472862" cy="14763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C4D37F-75CB-AF49-4BE5-0D9D437E8B2B}"/>
              </a:ext>
            </a:extLst>
          </p:cNvPr>
          <p:cNvCxnSpPr>
            <a:cxnSpLocks/>
          </p:cNvCxnSpPr>
          <p:nvPr/>
        </p:nvCxnSpPr>
        <p:spPr>
          <a:xfrm flipH="1">
            <a:off x="3276600" y="1837132"/>
            <a:ext cx="1215686" cy="8020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50943B-528E-1519-52C0-C7BB37F9403A}"/>
              </a:ext>
            </a:extLst>
          </p:cNvPr>
          <p:cNvCxnSpPr>
            <a:cxnSpLocks/>
          </p:cNvCxnSpPr>
          <p:nvPr/>
        </p:nvCxnSpPr>
        <p:spPr>
          <a:xfrm flipH="1" flipV="1">
            <a:off x="3314700" y="3567824"/>
            <a:ext cx="1339511" cy="8248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B916E-B5E3-4243-6849-05B9042B253F}"/>
              </a:ext>
            </a:extLst>
          </p:cNvPr>
          <p:cNvCxnSpPr>
            <a:cxnSpLocks/>
          </p:cNvCxnSpPr>
          <p:nvPr/>
        </p:nvCxnSpPr>
        <p:spPr>
          <a:xfrm>
            <a:off x="788089" y="1684732"/>
            <a:ext cx="1001362" cy="88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clicking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741645-5117-AC69-5FCA-6F042FECAEEB}"/>
              </a:ext>
            </a:extLst>
          </p:cNvPr>
          <p:cNvGrpSpPr/>
          <p:nvPr/>
        </p:nvGrpSpPr>
        <p:grpSpPr>
          <a:xfrm>
            <a:off x="4197105" y="1514313"/>
            <a:ext cx="7859914" cy="3638550"/>
            <a:chOff x="4197105" y="1514313"/>
            <a:chExt cx="7859914" cy="3638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A8D1-8221-7A1F-8F70-CC7763867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1514313"/>
              <a:ext cx="6509078" cy="3638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38F56-08A5-777B-0571-85AB0B5A4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53783" y="1514313"/>
              <a:ext cx="1503236" cy="3638550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7352A65F-DA2E-5621-4E11-45BFA2C810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103" y="3295650"/>
            <a:ext cx="7859915" cy="1133476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828A97C0-DCEF-323E-AEC7-F47CDD9409A9}"/>
              </a:ext>
            </a:extLst>
          </p:cNvPr>
          <p:cNvSpPr txBox="1">
            <a:spLocks/>
          </p:cNvSpPr>
          <p:nvPr/>
        </p:nvSpPr>
        <p:spPr>
          <a:xfrm>
            <a:off x="4197103" y="790576"/>
            <a:ext cx="7859914" cy="527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Current game loop</a:t>
            </a:r>
          </a:p>
        </p:txBody>
      </p:sp>
    </p:spTree>
    <p:extLst>
      <p:ext uri="{BB962C8B-B14F-4D97-AF65-F5344CB8AC3E}">
        <p14:creationId xmlns:p14="http://schemas.microsoft.com/office/powerpoint/2010/main" val="33869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7" y="1410595"/>
            <a:ext cx="3744087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What is </a:t>
            </a:r>
            <a:r>
              <a:rPr lang="en-US" sz="2800" dirty="0" err="1"/>
              <a:t>pygame</a:t>
            </a:r>
            <a:r>
              <a:rPr lang="en-US" sz="2800" dirty="0"/>
              <a:t>?</a:t>
            </a:r>
          </a:p>
        </p:txBody>
      </p:sp>
      <p:pic>
        <p:nvPicPr>
          <p:cNvPr id="5" name="Picture 4" descr="Files on shelves">
            <a:extLst>
              <a:ext uri="{FF2B5EF4-FFF2-40B4-BE49-F238E27FC236}">
                <a16:creationId xmlns:a16="http://schemas.microsoft.com/office/drawing/2014/main" id="{2720A6A0-ADD7-1F0C-B458-3F664CA37A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956" y="2812640"/>
            <a:ext cx="3744087" cy="2489420"/>
          </a:xfrm>
          <a:prstGeom prst="rect">
            <a:avLst/>
          </a:prstGeom>
        </p:spPr>
      </p:pic>
      <p:pic>
        <p:nvPicPr>
          <p:cNvPr id="8194" name="Picture 2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BFC736EC-7C79-45AE-51CA-42398F8A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106" y="3216174"/>
            <a:ext cx="2990850" cy="168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clicking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741645-5117-AC69-5FCA-6F042FECAEEB}"/>
              </a:ext>
            </a:extLst>
          </p:cNvPr>
          <p:cNvGrpSpPr/>
          <p:nvPr/>
        </p:nvGrpSpPr>
        <p:grpSpPr>
          <a:xfrm>
            <a:off x="4197105" y="1514313"/>
            <a:ext cx="7859914" cy="3638550"/>
            <a:chOff x="4197105" y="1514313"/>
            <a:chExt cx="7859914" cy="3638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A8D1-8221-7A1F-8F70-CC7763867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1514313"/>
              <a:ext cx="6509078" cy="3638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38F56-08A5-777B-0571-85AB0B5A4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53783" y="1514313"/>
              <a:ext cx="1503236" cy="363855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7315B3-0142-AE5C-F0FD-E81FFEEF3CC7}"/>
              </a:ext>
            </a:extLst>
          </p:cNvPr>
          <p:cNvGrpSpPr/>
          <p:nvPr/>
        </p:nvGrpSpPr>
        <p:grpSpPr>
          <a:xfrm>
            <a:off x="4197105" y="3009901"/>
            <a:ext cx="7859914" cy="2241789"/>
            <a:chOff x="4197105" y="3009901"/>
            <a:chExt cx="7859914" cy="224178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679DB1-457C-F188-289D-E2CF1CBC1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3009901"/>
              <a:ext cx="7671046" cy="22349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51E5CCE-6A97-086F-C282-90A0A42B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868151" y="3016733"/>
              <a:ext cx="188868" cy="22349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AA8E3-B987-349F-76EC-9BDEAE90C2BB}"/>
              </a:ext>
            </a:extLst>
          </p:cNvPr>
          <p:cNvGrpSpPr/>
          <p:nvPr/>
        </p:nvGrpSpPr>
        <p:grpSpPr>
          <a:xfrm>
            <a:off x="4199918" y="5426159"/>
            <a:ext cx="7859914" cy="1314288"/>
            <a:chOff x="4197105" y="3838575"/>
            <a:chExt cx="7859914" cy="13142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F45B4A-35ED-F7FB-8DE7-C31124FDC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3838575"/>
              <a:ext cx="6509078" cy="13142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BCD78A-0EBE-F742-BF14-7E4F235BF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50970" y="4395345"/>
              <a:ext cx="1506049" cy="75751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906DC5-F4A6-F0E1-4592-26C83E5E67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917" y="5159695"/>
            <a:ext cx="7859915" cy="9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9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410595"/>
            <a:ext cx="3340608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Clicking</a:t>
            </a:r>
          </a:p>
        </p:txBody>
      </p:sp>
      <p:pic>
        <p:nvPicPr>
          <p:cNvPr id="6" name="Picture 5" descr="A computer screen shot of a cookie&#10;&#10;Description automatically generated with medium confidence">
            <a:extLst>
              <a:ext uri="{FF2B5EF4-FFF2-40B4-BE49-F238E27FC236}">
                <a16:creationId xmlns:a16="http://schemas.microsoft.com/office/drawing/2014/main" id="{DE98A099-55F9-EDF7-9FA6-83872BB69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4" t="12000" r="10255" b="8666"/>
          <a:stretch/>
        </p:blipFill>
        <p:spPr>
          <a:xfrm>
            <a:off x="2222739" y="2093661"/>
            <a:ext cx="7746520" cy="45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5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67E02B-35A7-29E3-9384-CA5377B62C21}"/>
              </a:ext>
            </a:extLst>
          </p:cNvPr>
          <p:cNvGrpSpPr/>
          <p:nvPr/>
        </p:nvGrpSpPr>
        <p:grpSpPr>
          <a:xfrm>
            <a:off x="958291" y="1097280"/>
            <a:ext cx="10275417" cy="4663440"/>
            <a:chOff x="678552" y="822960"/>
            <a:chExt cx="10275417" cy="4663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03BED-D24F-7F8A-1D24-3AA9F8927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52" y="822960"/>
              <a:ext cx="10275417" cy="466344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E030883-FE9A-F24C-A4AA-D40FB391E5AE}"/>
                </a:ext>
              </a:extLst>
            </p:cNvPr>
            <p:cNvSpPr/>
            <p:nvPr/>
          </p:nvSpPr>
          <p:spPr>
            <a:xfrm>
              <a:off x="9153523" y="1505303"/>
              <a:ext cx="1800445" cy="6955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C4D37F-75CB-AF49-4BE5-0D9D437E8B2B}"/>
              </a:ext>
            </a:extLst>
          </p:cNvPr>
          <p:cNvCxnSpPr>
            <a:cxnSpLocks/>
          </p:cNvCxnSpPr>
          <p:nvPr/>
        </p:nvCxnSpPr>
        <p:spPr>
          <a:xfrm>
            <a:off x="8524875" y="1331803"/>
            <a:ext cx="908387" cy="4478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50943B-528E-1519-52C0-C7BB37F9403A}"/>
              </a:ext>
            </a:extLst>
          </p:cNvPr>
          <p:cNvCxnSpPr>
            <a:cxnSpLocks/>
          </p:cNvCxnSpPr>
          <p:nvPr/>
        </p:nvCxnSpPr>
        <p:spPr>
          <a:xfrm flipH="1" flipV="1">
            <a:off x="10333484" y="2628900"/>
            <a:ext cx="230467" cy="8953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B916E-B5E3-4243-6849-05B9042B253F}"/>
              </a:ext>
            </a:extLst>
          </p:cNvPr>
          <p:cNvCxnSpPr>
            <a:cxnSpLocks/>
          </p:cNvCxnSpPr>
          <p:nvPr/>
        </p:nvCxnSpPr>
        <p:spPr>
          <a:xfrm flipH="1">
            <a:off x="10911614" y="901834"/>
            <a:ext cx="644186" cy="7240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upgrades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741645-5117-AC69-5FCA-6F042FECAEEB}"/>
              </a:ext>
            </a:extLst>
          </p:cNvPr>
          <p:cNvGrpSpPr/>
          <p:nvPr/>
        </p:nvGrpSpPr>
        <p:grpSpPr>
          <a:xfrm>
            <a:off x="4197105" y="1514313"/>
            <a:ext cx="7859914" cy="3638550"/>
            <a:chOff x="4197105" y="1514313"/>
            <a:chExt cx="7859914" cy="3638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A8D1-8221-7A1F-8F70-CC7763867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1514313"/>
              <a:ext cx="6509078" cy="3638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38F56-08A5-777B-0571-85AB0B5A4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53783" y="1514313"/>
              <a:ext cx="1503236" cy="363855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7315B3-0142-AE5C-F0FD-E81FFEEF3CC7}"/>
              </a:ext>
            </a:extLst>
          </p:cNvPr>
          <p:cNvGrpSpPr/>
          <p:nvPr/>
        </p:nvGrpSpPr>
        <p:grpSpPr>
          <a:xfrm>
            <a:off x="4197105" y="3009901"/>
            <a:ext cx="7859914" cy="2241789"/>
            <a:chOff x="4197105" y="3009901"/>
            <a:chExt cx="7859914" cy="224178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679DB1-457C-F188-289D-E2CF1CBC1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3009901"/>
              <a:ext cx="7671046" cy="22349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51E5CCE-6A97-086F-C282-90A0A42B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868151" y="3016733"/>
              <a:ext cx="188868" cy="2234957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6027A35-4697-3FEF-EBA1-071F22FBB1CB}"/>
              </a:ext>
            </a:extLst>
          </p:cNvPr>
          <p:cNvSpPr/>
          <p:nvPr/>
        </p:nvSpPr>
        <p:spPr>
          <a:xfrm>
            <a:off x="5972175" y="4543425"/>
            <a:ext cx="2771775" cy="80026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710B0B-F440-59D4-887A-235D7279B038}"/>
              </a:ext>
            </a:extLst>
          </p:cNvPr>
          <p:cNvSpPr txBox="1">
            <a:spLocks/>
          </p:cNvSpPr>
          <p:nvPr/>
        </p:nvSpPr>
        <p:spPr>
          <a:xfrm>
            <a:off x="4197103" y="762001"/>
            <a:ext cx="7859914" cy="527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Current Mouse event</a:t>
            </a:r>
          </a:p>
        </p:txBody>
      </p:sp>
    </p:spTree>
    <p:extLst>
      <p:ext uri="{BB962C8B-B14F-4D97-AF65-F5344CB8AC3E}">
        <p14:creationId xmlns:p14="http://schemas.microsoft.com/office/powerpoint/2010/main" val="10195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upgrades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741645-5117-AC69-5FCA-6F042FECAEEB}"/>
              </a:ext>
            </a:extLst>
          </p:cNvPr>
          <p:cNvGrpSpPr/>
          <p:nvPr/>
        </p:nvGrpSpPr>
        <p:grpSpPr>
          <a:xfrm>
            <a:off x="4197105" y="1514313"/>
            <a:ext cx="7859914" cy="3638550"/>
            <a:chOff x="4197105" y="1514313"/>
            <a:chExt cx="7859914" cy="3638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A8D1-8221-7A1F-8F70-CC7763867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1514313"/>
              <a:ext cx="6509078" cy="3638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38F56-08A5-777B-0571-85AB0B5A4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53783" y="1514313"/>
              <a:ext cx="1503236" cy="363855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7315B3-0142-AE5C-F0FD-E81FFEEF3CC7}"/>
              </a:ext>
            </a:extLst>
          </p:cNvPr>
          <p:cNvGrpSpPr/>
          <p:nvPr/>
        </p:nvGrpSpPr>
        <p:grpSpPr>
          <a:xfrm>
            <a:off x="4197105" y="3009901"/>
            <a:ext cx="7859914" cy="2241789"/>
            <a:chOff x="4197105" y="3009901"/>
            <a:chExt cx="7859914" cy="224178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679DB1-457C-F188-289D-E2CF1CBC1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3009901"/>
              <a:ext cx="7671046" cy="22349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51E5CCE-6A97-086F-C282-90A0A42B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868151" y="3016733"/>
              <a:ext cx="188868" cy="223495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9CAA8A-5D4F-05D8-0D29-0F9507DF1A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105" y="4302966"/>
            <a:ext cx="7859914" cy="69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9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upgrades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E1D76-45CF-990B-3382-A0FE60384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4595" y="2660529"/>
            <a:ext cx="7671046" cy="153694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1A924E2-8EB5-C900-9028-F798A41E0747}"/>
              </a:ext>
            </a:extLst>
          </p:cNvPr>
          <p:cNvSpPr/>
          <p:nvPr/>
        </p:nvSpPr>
        <p:spPr>
          <a:xfrm>
            <a:off x="8100118" y="437246"/>
            <a:ext cx="2686050" cy="1922313"/>
          </a:xfrm>
          <a:prstGeom prst="wedgeEllipseCallout">
            <a:avLst>
              <a:gd name="adj1" fmla="val -19483"/>
              <a:gd name="adj2" fmla="val 69918"/>
            </a:avLst>
          </a:prstGeom>
          <a:solidFill>
            <a:srgbClr val="DDF0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pic>
        <p:nvPicPr>
          <p:cNvPr id="8" name="Picture 7" descr="A picture containing screenshot, font, symbol, line&#10;&#10;Description automatically generated">
            <a:extLst>
              <a:ext uri="{FF2B5EF4-FFF2-40B4-BE49-F238E27FC236}">
                <a16:creationId xmlns:a16="http://schemas.microsoft.com/office/drawing/2014/main" id="{CB7919B0-42C2-D5DA-AB36-E1B87BFC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991" y="1200265"/>
            <a:ext cx="1882303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upgrades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741645-5117-AC69-5FCA-6F042FECAEEB}"/>
              </a:ext>
            </a:extLst>
          </p:cNvPr>
          <p:cNvGrpSpPr/>
          <p:nvPr/>
        </p:nvGrpSpPr>
        <p:grpSpPr>
          <a:xfrm>
            <a:off x="4197105" y="1514313"/>
            <a:ext cx="7859914" cy="3638550"/>
            <a:chOff x="4197105" y="1514313"/>
            <a:chExt cx="7859914" cy="3638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A8D1-8221-7A1F-8F70-CC7763867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1514313"/>
              <a:ext cx="6509078" cy="3638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38F56-08A5-777B-0571-85AB0B5A4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53783" y="1514313"/>
              <a:ext cx="1503236" cy="363855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7315B3-0142-AE5C-F0FD-E81FFEEF3CC7}"/>
              </a:ext>
            </a:extLst>
          </p:cNvPr>
          <p:cNvGrpSpPr/>
          <p:nvPr/>
        </p:nvGrpSpPr>
        <p:grpSpPr>
          <a:xfrm>
            <a:off x="4197105" y="3009901"/>
            <a:ext cx="7859914" cy="2241789"/>
            <a:chOff x="4197105" y="3009901"/>
            <a:chExt cx="7859914" cy="224178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679DB1-457C-F188-289D-E2CF1CBC1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7105" y="3009901"/>
              <a:ext cx="7671046" cy="22349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51E5CCE-6A97-086F-C282-90A0A42B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868151" y="3016733"/>
              <a:ext cx="188868" cy="223495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ECA13F-BE53-66FF-3F14-D35A9B7547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105" y="4302966"/>
            <a:ext cx="7859914" cy="6976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8CE0B7C-F2E2-2964-53CA-F36C1FAD5DFD}"/>
              </a:ext>
            </a:extLst>
          </p:cNvPr>
          <p:cNvGrpSpPr/>
          <p:nvPr/>
        </p:nvGrpSpPr>
        <p:grpSpPr>
          <a:xfrm>
            <a:off x="4199917" y="4848224"/>
            <a:ext cx="7859915" cy="1082761"/>
            <a:chOff x="4199917" y="4848224"/>
            <a:chExt cx="7859915" cy="10827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66A499-69A0-19D0-8ADF-9EF9EE8EE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9917" y="4991100"/>
              <a:ext cx="7859915" cy="93988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4C6D24-340F-6CF4-1077-D6024EAF8DA8}"/>
                </a:ext>
              </a:extLst>
            </p:cNvPr>
            <p:cNvSpPr/>
            <p:nvPr/>
          </p:nvSpPr>
          <p:spPr>
            <a:xfrm>
              <a:off x="5267325" y="4848224"/>
              <a:ext cx="6598013" cy="840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415658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410595"/>
            <a:ext cx="3340608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Upgrades</a:t>
            </a:r>
          </a:p>
        </p:txBody>
      </p:sp>
      <p:pic>
        <p:nvPicPr>
          <p:cNvPr id="7" name="Picture 6" descr="A computer screen shot of a cookie&#10;&#10;Description automatically generated with medium confidence">
            <a:extLst>
              <a:ext uri="{FF2B5EF4-FFF2-40B4-BE49-F238E27FC236}">
                <a16:creationId xmlns:a16="http://schemas.microsoft.com/office/drawing/2014/main" id="{C1688F9C-624D-807F-962E-077FE8B6F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03" t="12667" r="8375" b="8222"/>
          <a:stretch/>
        </p:blipFill>
        <p:spPr>
          <a:xfrm>
            <a:off x="2262611" y="2113662"/>
            <a:ext cx="7666776" cy="45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7" y="1410595"/>
            <a:ext cx="3744087" cy="5279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What else can I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AD3AD-6A7A-7BC6-A1F3-4F5C4258D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591" y="2301240"/>
            <a:ext cx="6932255" cy="3146165"/>
          </a:xfrm>
          <a:prstGeom prst="rect">
            <a:avLst/>
          </a:prstGeom>
        </p:spPr>
      </p:pic>
      <p:pic>
        <p:nvPicPr>
          <p:cNvPr id="2050" name="Picture 2" descr="Hacking the Dino Game from Google Chrome | by Harshil Patel | Level Up  Coding">
            <a:extLst>
              <a:ext uri="{FF2B5EF4-FFF2-40B4-BE49-F238E27FC236}">
                <a16:creationId xmlns:a16="http://schemas.microsoft.com/office/drawing/2014/main" id="{0BE9ACD6-9677-120E-E7BF-858528C0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4184" y="2301240"/>
            <a:ext cx="4467225" cy="311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5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7" y="1410595"/>
            <a:ext cx="3744087" cy="5279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What else can I do?</a:t>
            </a:r>
          </a:p>
        </p:txBody>
      </p:sp>
      <p:pic>
        <p:nvPicPr>
          <p:cNvPr id="4" name="Picture 3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5E10F8B-BFAF-CB09-DAAA-DF6A7EEB2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00" t="13557" r="8625" b="7332"/>
          <a:stretch/>
        </p:blipFill>
        <p:spPr>
          <a:xfrm>
            <a:off x="3224212" y="2286000"/>
            <a:ext cx="5743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7" y="1410595"/>
            <a:ext cx="3744087" cy="5279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What is </a:t>
            </a:r>
            <a:r>
              <a:rPr lang="en-US" sz="2800" dirty="0" err="1"/>
              <a:t>pygame</a:t>
            </a:r>
            <a:r>
              <a:rPr lang="en-US" sz="2800" dirty="0"/>
              <a:t>?</a:t>
            </a:r>
          </a:p>
        </p:txBody>
      </p:sp>
      <p:pic>
        <p:nvPicPr>
          <p:cNvPr id="7170" name="Picture 2" descr="Screen of computer or laptop with java code. - vector clipart">
            <a:extLst>
              <a:ext uri="{FF2B5EF4-FFF2-40B4-BE49-F238E27FC236}">
                <a16:creationId xmlns:a16="http://schemas.microsoft.com/office/drawing/2014/main" id="{4CB22D45-2E4F-3909-3DB2-E5A9F195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4413" y="2810245"/>
            <a:ext cx="2547937" cy="249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les on shelves">
            <a:extLst>
              <a:ext uri="{FF2B5EF4-FFF2-40B4-BE49-F238E27FC236}">
                <a16:creationId xmlns:a16="http://schemas.microsoft.com/office/drawing/2014/main" id="{1B73D273-E0C0-E97F-DF33-7A2B522BC6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956" y="2812640"/>
            <a:ext cx="3744087" cy="2489420"/>
          </a:xfrm>
          <a:prstGeom prst="rect">
            <a:avLst/>
          </a:prstGeom>
        </p:spPr>
      </p:pic>
      <p:pic>
        <p:nvPicPr>
          <p:cNvPr id="8" name="Picture 2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C22269E1-936D-EBBB-5A12-0712B637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106" y="3216174"/>
            <a:ext cx="2990850" cy="168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8" name="Rectangle 6150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Free Download - Closing Slides | PowerPoint Template &amp; Google Slides">
            <a:extLst>
              <a:ext uri="{FF2B5EF4-FFF2-40B4-BE49-F238E27FC236}">
                <a16:creationId xmlns:a16="http://schemas.microsoft.com/office/drawing/2014/main" id="{FCDF9DC8-C552-DA28-0EF2-DFDD224B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7177" y="643467"/>
            <a:ext cx="6497645" cy="48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2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>
                <a:solidFill>
                  <a:srgbClr val="454545"/>
                </a:solidFill>
              </a:rPr>
              <a:t>Prompting </a:t>
            </a:r>
            <a:r>
              <a:rPr lang="en-US" sz="7200" dirty="0" err="1">
                <a:solidFill>
                  <a:srgbClr val="454545"/>
                </a:solidFill>
              </a:rPr>
              <a:t>pygame</a:t>
            </a:r>
            <a:endParaRPr lang="en-US" sz="7200" dirty="0">
              <a:solidFill>
                <a:srgbClr val="45454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John tan </a:t>
            </a:r>
            <a:r>
              <a:rPr lang="en-US" dirty="0" err="1">
                <a:solidFill>
                  <a:schemeClr val="accent1"/>
                </a:solidFill>
              </a:rPr>
              <a:t>chong</a:t>
            </a:r>
            <a:r>
              <a:rPr lang="en-US" dirty="0">
                <a:solidFill>
                  <a:schemeClr val="accent1"/>
                </a:solidFill>
              </a:rPr>
              <a:t> min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50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3F74-8632-94B0-E972-F373EB3D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chatgpt</a:t>
            </a:r>
            <a:r>
              <a:rPr lang="en-US" dirty="0"/>
              <a:t> to generate the game code for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647-A9CD-C594-C2E6-B96ACDD4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</a:p>
          <a:p>
            <a:pPr lvl="1"/>
            <a:r>
              <a:rPr lang="en-US" dirty="0">
                <a:hlinkClick r:id="rId2"/>
              </a:rPr>
              <a:t>https://github.com/tanchongmin/TensorFlow-Implementations/tree/main/Fireball_Dodger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Prompt:</a:t>
            </a:r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</a:p>
          <a:p>
            <a:pPr lvl="1"/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I would like to create a Python game in </a:t>
            </a:r>
            <a:r>
              <a:rPr lang="en-SG" b="0" i="0" dirty="0" err="1">
                <a:solidFill>
                  <a:srgbClr val="1F2328"/>
                </a:solidFill>
                <a:effectLst/>
                <a:latin typeface="-apple-system"/>
              </a:rPr>
              <a:t>PyGame</a:t>
            </a:r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. The game's objective is to dodge fireballs coming from all four directions. You control a player that can move up, down, left, right. You have three lives and your aim is to collect cupcakes spawned at a random position. The score is based on the number of cupcakes you collect.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6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3F74-8632-94B0-E972-F373EB3D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r>
              <a:rPr lang="en-US" dirty="0"/>
              <a:t>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647-A9CD-C594-C2E6-B96ACDD4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SG" dirty="0">
                <a:solidFill>
                  <a:srgbClr val="1F2328"/>
                </a:solidFill>
                <a:latin typeface="-apple-system"/>
              </a:rPr>
              <a:t>Things to note</a:t>
            </a:r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</a:p>
          <a:p>
            <a:pPr lvl="1"/>
            <a:r>
              <a:rPr lang="en-SG" b="0" i="0" dirty="0" err="1">
                <a:solidFill>
                  <a:srgbClr val="1F2328"/>
                </a:solidFill>
                <a:effectLst/>
                <a:latin typeface="-apple-system"/>
              </a:rPr>
              <a:t>pygame</a:t>
            </a:r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 (just do pip install </a:t>
            </a:r>
            <a:r>
              <a:rPr lang="en-SG" b="0" i="0" dirty="0" err="1">
                <a:solidFill>
                  <a:srgbClr val="1F2328"/>
                </a:solidFill>
                <a:effectLst/>
                <a:latin typeface="-apple-system"/>
              </a:rPr>
              <a:t>pygame</a:t>
            </a:r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lvl="1"/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Place assets like images and audio in the same folder as the </a:t>
            </a:r>
            <a:r>
              <a:rPr lang="en-SG" b="0" i="0" dirty="0" err="1">
                <a:solidFill>
                  <a:srgbClr val="1F2328"/>
                </a:solidFill>
                <a:effectLst/>
                <a:latin typeface="-apple-system"/>
              </a:rPr>
              <a:t>PyGame</a:t>
            </a:r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 code</a:t>
            </a:r>
          </a:p>
          <a:p>
            <a:pPr lvl="1"/>
            <a:r>
              <a:rPr lang="en-SG" b="0" i="0" dirty="0">
                <a:solidFill>
                  <a:srgbClr val="1F2328"/>
                </a:solidFill>
                <a:effectLst/>
                <a:latin typeface="-apple-system"/>
              </a:rPr>
              <a:t>Run code and enjoy the game</a:t>
            </a:r>
            <a:br>
              <a:rPr lang="en-S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05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3F74-8632-94B0-E972-F373EB3D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647-A9CD-C594-C2E6-B96ACDD4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correct any errors in the code, do this</a:t>
            </a:r>
          </a:p>
          <a:p>
            <a:r>
              <a:rPr lang="en-US" dirty="0"/>
              <a:t>Prompt:</a:t>
            </a:r>
          </a:p>
          <a:p>
            <a:pPr lvl="1"/>
            <a:r>
              <a:rPr lang="en-US" dirty="0"/>
              <a:t>&lt;Game Code so far&gt;</a:t>
            </a:r>
          </a:p>
          <a:p>
            <a:pPr lvl="1"/>
            <a:r>
              <a:rPr lang="en-US" dirty="0"/>
              <a:t>&lt;Error Message from Python&gt;</a:t>
            </a:r>
          </a:p>
          <a:p>
            <a:pPr lvl="1"/>
            <a:r>
              <a:rPr lang="en-US" dirty="0"/>
              <a:t>Generate me the corrected game code in a Python block.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B03BED-D24F-7F8A-1D24-3AA9F892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291" y="1097280"/>
            <a:ext cx="10275417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67E02B-35A7-29E3-9384-CA5377B62C21}"/>
              </a:ext>
            </a:extLst>
          </p:cNvPr>
          <p:cNvGrpSpPr/>
          <p:nvPr/>
        </p:nvGrpSpPr>
        <p:grpSpPr>
          <a:xfrm>
            <a:off x="958291" y="1097280"/>
            <a:ext cx="10275417" cy="4663440"/>
            <a:chOff x="678552" y="822960"/>
            <a:chExt cx="10275417" cy="4663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03BED-D24F-7F8A-1D24-3AA9F8927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552" y="822960"/>
              <a:ext cx="10275417" cy="466344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70CC76A-B46D-2653-A646-7B8B8D4BE625}"/>
                </a:ext>
              </a:extLst>
            </p:cNvPr>
            <p:cNvSpPr/>
            <p:nvPr/>
          </p:nvSpPr>
          <p:spPr>
            <a:xfrm>
              <a:off x="1181100" y="1800225"/>
              <a:ext cx="2143125" cy="215265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E030883-FE9A-F24C-A4AA-D40FB391E5AE}"/>
                </a:ext>
              </a:extLst>
            </p:cNvPr>
            <p:cNvSpPr/>
            <p:nvPr/>
          </p:nvSpPr>
          <p:spPr>
            <a:xfrm>
              <a:off x="1514474" y="1285875"/>
              <a:ext cx="1476376" cy="3333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0FA85E-6372-AC30-3F91-108D1A7788BD}"/>
                </a:ext>
              </a:extLst>
            </p:cNvPr>
            <p:cNvSpPr/>
            <p:nvPr/>
          </p:nvSpPr>
          <p:spPr>
            <a:xfrm>
              <a:off x="9144000" y="1619250"/>
              <a:ext cx="1809969" cy="5715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5254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9C5C4-85C3-7224-92E0-35104FE529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7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96FF-1A62-6CF3-8CD1-0335C182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1622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F5946-D1AB-51CE-2751-4CE36D2D4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556"/>
          <a:stretch/>
        </p:blipFill>
        <p:spPr bwMode="auto">
          <a:xfrm>
            <a:off x="6482737" y="1793742"/>
            <a:ext cx="45719" cy="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8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8403"/>
            <a:ext cx="4062126" cy="458452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Making a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86F1-8927-5EF5-BD39-FE7006465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92422" y="584292"/>
            <a:ext cx="5886778" cy="1622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BE66C-9D04-C931-4372-DFDDE6A22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556"/>
          <a:stretch/>
        </p:blipFill>
        <p:spPr bwMode="auto">
          <a:xfrm>
            <a:off x="5492422" y="-695263"/>
            <a:ext cx="5886778" cy="78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8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250</TotalTime>
  <Words>353</Words>
  <Application>Microsoft Macintosh PowerPoint</Application>
  <PresentationFormat>Widescreen</PresentationFormat>
  <Paragraphs>102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Gill Sans MT</vt:lpstr>
      <vt:lpstr>Merriweather</vt:lpstr>
      <vt:lpstr>Gallery</vt:lpstr>
      <vt:lpstr>Learning about pygame</vt:lpstr>
      <vt:lpstr>What is pygame?</vt:lpstr>
      <vt:lpstr>What is pygame?</vt:lpstr>
      <vt:lpstr>What is pygame?</vt:lpstr>
      <vt:lpstr>PowerPoint Presentation</vt:lpstr>
      <vt:lpstr>PowerPoint Presentation</vt:lpstr>
      <vt:lpstr>Making a screen</vt:lpstr>
      <vt:lpstr>Making a screen</vt:lpstr>
      <vt:lpstr>Making a screen</vt:lpstr>
      <vt:lpstr>Making a screen</vt:lpstr>
      <vt:lpstr>Making a screen</vt:lpstr>
      <vt:lpstr>Making a screen</vt:lpstr>
      <vt:lpstr>Making a screen</vt:lpstr>
      <vt:lpstr>Making a screen</vt:lpstr>
      <vt:lpstr>PowerPoint Presentation</vt:lpstr>
      <vt:lpstr>PowerPoint Presentation</vt:lpstr>
      <vt:lpstr>The background</vt:lpstr>
      <vt:lpstr>The background</vt:lpstr>
      <vt:lpstr>The background</vt:lpstr>
      <vt:lpstr>The cookie</vt:lpstr>
      <vt:lpstr>The cookie</vt:lpstr>
      <vt:lpstr>The cookie</vt:lpstr>
      <vt:lpstr>PowerPoint Presentation</vt:lpstr>
      <vt:lpstr>The number of cookies</vt:lpstr>
      <vt:lpstr>The number of cookies</vt:lpstr>
      <vt:lpstr>The number of cookies</vt:lpstr>
      <vt:lpstr>The Numbers</vt:lpstr>
      <vt:lpstr>PowerPoint Presentation</vt:lpstr>
      <vt:lpstr>The clicking</vt:lpstr>
      <vt:lpstr>The clicking</vt:lpstr>
      <vt:lpstr>The Clicking</vt:lpstr>
      <vt:lpstr>PowerPoint Presentation</vt:lpstr>
      <vt:lpstr>The upgrades</vt:lpstr>
      <vt:lpstr>The upgrades</vt:lpstr>
      <vt:lpstr>The upgrades</vt:lpstr>
      <vt:lpstr>The upgrades</vt:lpstr>
      <vt:lpstr>The Upgrades</vt:lpstr>
      <vt:lpstr>What else can I do?</vt:lpstr>
      <vt:lpstr>What else can I do?</vt:lpstr>
      <vt:lpstr>PowerPoint Presentation</vt:lpstr>
      <vt:lpstr>Prompting pygame</vt:lpstr>
      <vt:lpstr>Get chatgpt to generate the game code for you!</vt:lpstr>
      <vt:lpstr>PyGame instructions</vt:lpstr>
      <vt:lpstr>Error handling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Animation Workshop</dc:title>
  <dc:creator>j j</dc:creator>
  <cp:lastModifiedBy>Chong Min Tan</cp:lastModifiedBy>
  <cp:revision>9</cp:revision>
  <dcterms:created xsi:type="dcterms:W3CDTF">2023-06-18T08:34:18Z</dcterms:created>
  <dcterms:modified xsi:type="dcterms:W3CDTF">2023-07-04T07:07:04Z</dcterms:modified>
</cp:coreProperties>
</file>